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A95203-2C27-4091-BE21-B97FBB05C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DE9CED-0457-4B4F-82E0-35D6708FC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5E6569-1EE9-4B51-9B12-ABC73EA1D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E1ACBB-6AD5-4053-B7EC-0F369C20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787752-E415-497C-8719-2B4AE983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02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19443F-0D3C-4401-B82D-7B9154F4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497883C-1618-4C0A-988D-8D458467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86AC62-D022-4BC9-92F3-E2E2AB1D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C27AB9-3C6C-411A-A321-6FE315C9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6FCC53-A489-427C-BCA6-8814208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995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DF27BA8-1AAF-4516-B5A8-799009391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F3B920-AD2B-4762-8D6D-8FAF73678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D94276-5DE5-4F43-AFCF-5A38802A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FC8C03-23CF-4063-8321-C1A3476AF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B9AC32-ADED-4D4D-99DA-3D01C142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05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51C8D7-3FBC-4735-9E46-943C21DE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82EB2C-A9B5-4B14-B7D7-E0B658FF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D815F9-B387-4363-A031-B8B10616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2E376E-1D3D-4EB3-A887-D38A6A8B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BC45C4-049C-463F-9AF9-FDA9A0EC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940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AED7A3-F42C-4F0B-B37F-0AC4F9F2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31CE7F-3780-40E7-BDBB-FA2BB4478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52E3BB-E12D-4893-9D5D-34246846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75FEB0-2A85-4B66-93FB-FADBFA8F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154904-DA05-4C67-B76A-45F568DC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86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E444B7-8EF8-4EEE-982C-3885755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0C08DE-5D78-4FCA-A29E-0C56FB6D0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8453E85-6D22-4CEA-98C9-EE461B7A1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BF061D-4FC1-4597-864D-B7EE66A6A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112D7C-781E-49F1-8F34-CAE482063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E481A8-F520-4B94-B54D-86183630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888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BBBC4-A53E-4371-89EF-D03506CE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9C5FE4-7EA5-4167-8B52-8014F4B41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8ACBCCB-7BC0-44BE-BD5F-B2427719D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9211B0-3BD1-4B99-BE2F-D6DE718EF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7F73CA-D4F8-469F-9BB1-888C92884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410055A-840D-43FC-A500-FC01F3BE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2768CD7-59A5-453C-9093-9801473C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78D58B-285A-4E5A-A4F5-F96610BE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87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D5704E-1A82-438A-B869-8EBFAD3D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D3D0951-9679-4947-9BAF-06D40DA7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0C6762-A8C6-4107-B3E3-164F66A9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EE8060-73D2-4256-8E04-058EBC98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6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74DEA36-48B6-408B-840C-8D2D80D85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0FAF958-4726-4CC9-B6D2-BD2C52C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D3A8C2-4444-47BC-BCD6-660735A2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57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5E9F16-E83F-4803-B4B9-99066A1F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8AAC22-5433-4BCD-983C-1355C9F2F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05CD4D-9AE9-412A-8F2A-2C04B39BD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4FCBC8-A835-405E-9C95-4AE1FF7B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2E54FC-39FC-4634-953C-E868DCEA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C2D156-655C-4629-9B9B-D8AF6B45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407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12187E-1A76-42B2-9C1A-7522654EC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BF17F1C-E699-4A93-9C25-32F84A6CB0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26B6D01-93DD-47A5-8E90-B9EB32573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C32968-9E4A-47CC-97E3-2CA3323E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660C6E-44B3-408F-ACDF-EA76D42A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B54EB16-0E77-4362-A7E8-F2392D72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31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A6F4BE-1D31-4414-845A-35E2B15C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3AD019-78C8-4858-AEF9-790C784BB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B7E66A-0BD3-4573-BB63-1EC2753ED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62A1-9E16-446F-8A39-73603D809283}" type="datetimeFigureOut">
              <a:rPr lang="it-IT" smtClean="0"/>
              <a:t>11/06/2019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D76C80-135C-49A6-8ED5-D57597E5C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A1EBC4-CD2C-45FD-B2E6-8F7A2A79E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51988-59E5-4347-916D-45D5832609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298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8.jpeg"/><Relationship Id="rId2" Type="http://schemas.openxmlformats.org/officeDocument/2006/relationships/hyperlink" Target="https://www.google.it/imgres?imgurl=https%3A%2F%2Fwww.ilquorum.it%2Fwp-content%2Fuploads%2F2017%2F09%2FArthur-Schopenhauer.jpg&amp;imgrefurl=https%3A%2F%2Fwww.ilquorum.it%2Fil-pensiero-di-arthur-schopenhauer%2F&amp;docid=WbMjUw1R68addM&amp;tbnid=kmvZpukqz3BslM%3A&amp;vet=10ahUKEwi1jMve-ODiAhUGVRUIHcBQBe0QMwhYKAMwAw..i&amp;w=720&amp;h=400&amp;bih=967&amp;biw=1920&amp;q=schopenhauer&amp;ved=0ahUKEwi1jMve-ODiAhUGVRUIHcBQBe0QMwhYKAMwAw&amp;iact=mrc&amp;uact=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it/imgres?imgurl=http%3A%2F%2Fwww.allrussiatour.com%2Fpictures%2FImage%2Fguerra-ii(1).jpg&amp;imgrefurl=https%3A%2F%2Fwww.informazioneconsapevole.com%2F2015%2F03%2Fla-seconda-guerra-mondiale-non-fu-una.html&amp;docid=ISSYWbozkrOQ_M&amp;tbnid=sFpMFL1w82yzUM%3A&amp;vet=10ahUKEwjpg4us-eDiAhUIShUIHTpNAbEQMwhWKAIwAg..i&amp;w=500&amp;h=325&amp;bih=967&amp;biw=1920&amp;q=conflitto%20seconda%20guerra&amp;ved=0ahUKEwjpg4us-eDiAhUIShUIHTpNAbEQMwhWKAIwAg&amp;iact=mrc&amp;uact=8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s://www.google.it/imgres?imgurl=https%3A%2F%2Fupload.wikimedia.org%2Fwikipedia%2Fcommons%2F2%2F23%2FNietzsche1882.jpg&amp;imgrefurl=https%3A%2F%2Fit.wikipedia.org%2Fwiki%2FFriedrich_Nietzsche&amp;docid=wgIILXkH7OpewM&amp;tbnid=mUufADvpUiJugM%3A&amp;vet=10ahUKEwjlw4WO-eDiAhWVuHEKHTvxDrIQMwhTKAAwAA..i&amp;w=1274&amp;h=1700&amp;bih=967&amp;biw=1920&amp;q=nietche&amp;ved=0ahUKEwjlw4WO-eDiAhWVuHEKHTvxDrIQMwhTKAAwAA&amp;iact=mrc&amp;uact=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www.google.it/imgres?imgurl=https%3A%2F%2Flk.shbcdn.com%2Fblobs%2Fvariants%2Fd%2F4%2Fc%2Ff%2Fd4cfec05-15d4-4c03-b9ef-a0c9339e082b_large.jpg%3F_636798462260125704&amp;imgrefurl=https%3A%2F%2Fwww.linkiesta.it%2Fit%2Farticle%2F2018%2F12%2F08%2Fquesta-ragazza-si-chiama-greta-thunberg-e-sara-lei-a-cambiare-il-mondo%2F40381%2F&amp;docid=sFbgTTwcaesE7M&amp;tbnid=cs4Ivg1JFPRizM%3A&amp;vet=10ahUKEwjIvs-t--DiAhXh8OAKHW4RCtQQMwhNKAYwBg..i&amp;w=1280&amp;h=812&amp;bih=967&amp;biw=1920&amp;q=tumberg&amp;ved=0ahUKEwjIvs-t--DiAhXh8OAKHW4RCtQQMwhNKAYwBg&amp;iact=mrc&amp;uact=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it/imgres?imgurl=http%3A%2F%2Fwww.iniziativalaica.it%2Fwp-content%2Fuploads%2F2011%2F02%2F17-febbraio-copia.jpg&amp;imgrefurl=http%3A%2F%2Fwww.iniziativalaica.it%2F%3Fp%3D8291&amp;docid=zApVRgIwlGgOFM&amp;tbnid=PnhHuZMTyHUjpM%3A&amp;vet=10ahUKEwjLo_7F7eDiAhVlShUIHQhYBp8QMwhXKA8wDw..i&amp;w=536&amp;h=326&amp;bih=967&amp;biw=1920&amp;q=bruno%20rogo&amp;ved=0ahUKEwjLo_7F7eDiAhVlShUIHQhYBp8QMwhXKA8wDw&amp;iact=mrc&amp;uact=8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google.it/imgres?imgurl=https%3A%2F%2Fgiorgiobaruzzi.altervista.org%2Fblog%2Fwp-content%2Fuploads%2F2013%2F04%2Fcielo_coperchio.jpg&amp;imgrefurl=https%3A%2F%2Fgiorgiobaruzzi.altervista.org%2Fblog%2Fbaudelaire-spleen%2F&amp;docid=fwLzGPp6vVfKNM&amp;tbnid=TN4xqB3egWDgyM%3A&amp;vet=10ahUKEwiH3rf87eDiAhVyqHEKHU1VAh0QMwhdKBMwEw..i&amp;w=500&amp;h=300&amp;bih=967&amp;biw=1920&amp;q=spleen%20baudlair&amp;ved=0ahUKEwiH3rf87eDiAhVyqHEKHU1VAh0QMwhdKBMwEw&amp;iact=mrc&amp;uact=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it/imgres?imgurl=http%3A%2F%2Fi30.tinypic.com%2Frkqv4y.jpg&amp;imgrefurl=http%3A%2F%2Febbri4ever.blogspot.com%2F2008%2F05%2Fil-battello-ebbro.html&amp;docid=5JkIPE-gD8mtzM&amp;tbnid=MxgF4LuLsMg8uM%3A&amp;vet=10ahUKEwj_woH78uDiAhVNLFAKHVsfABsQMwg_KAAwAA..i&amp;w=1000&amp;h=742&amp;bih=967&amp;biw=1920&amp;q=battello%20ebbro&amp;ved=0ahUKEwj_woH78uDiAhVNLFAKHVsfABsQMwg_KAAwAA&amp;iact=mrc&amp;uact=8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2" Type="http://schemas.openxmlformats.org/officeDocument/2006/relationships/hyperlink" Target="https://www.google.it/imgres?imgurl=https%3A%2F%2Fwww.skuola.net%2Fnews_foto%2F2018%2Fvangogh.jpg&amp;imgrefurl=https%3A%2F%2Fwww.skuola.net%2Fnews%2Ffun%2Fcose-su-van-gogh.html&amp;docid=QrFneH2htDHtWM&amp;tbnid=LK0CIZpviVs8uM%3A&amp;vet=10ahUKEwizovji9eDiAhUCbVAKHSUEA2QQMwhiKA4wDg..i&amp;w=800&amp;h=458&amp;bih=967&amp;biw=1920&amp;q=van%20gogh&amp;ved=0ahUKEwizovji9eDiAhUCbVAKHSUEA2QQMwhiKA4wDg&amp;iact=mrc&amp;uact=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it/imgres?imgurl=https%3A%2F%2Fwww.savoiabenincasa.gov.it%2Fmagazine%2Fwp-content%2Fuploads%2F2016%2F03%2FSleepLEFT25.jpg&amp;imgrefurl=https%3A%2F%2Fwww.savoiabenincasa.gov.it%2Fmagazine%2F2016%2F03%2Fi-centosessantatre-anni-di-van-gogh%2F&amp;docid=xyk4VlCDrigA1M&amp;tbnid=lXAlqMRIjUv42M%3A&amp;vet=10ahUKEwizovji9eDiAhUCbVAKHSUEA2QQMwhUKAAwAA..i&amp;w=1088&amp;h=900&amp;bih=967&amp;biw=1920&amp;q=van%20gogh&amp;ved=0ahUKEwizovji9eDiAhUCbVAKHSUEA2QQMwhUKAAwAA&amp;iact=mrc&amp;uact=8" TargetMode="External"/><Relationship Id="rId5" Type="http://schemas.openxmlformats.org/officeDocument/2006/relationships/image" Target="../media/image15.jpeg"/><Relationship Id="rId4" Type="http://schemas.openxmlformats.org/officeDocument/2006/relationships/hyperlink" Target="https://www.google.it/imgres?imgurl=https%3A%2F%2Fstatic.euronews.com%2Farticles%2F297534%2F1280x720_297534.jpg&amp;imgrefurl=https%3A%2F%2Fit.euronews.com%2F2015%2F01%2F30%2Fun-film-sulla-misteriosa-morte-di-vincent-van-gogh&amp;docid=LkEY21Kyv3raUM&amp;tbnid=AZ2oTG11eBq9vM%3A&amp;vet=10ahUKEwizovji9eDiAhUCbVAKHSUEA2QQMwhYKAQwBA..i&amp;w=1280&amp;h=720&amp;bih=967&amp;biw=1920&amp;q=van%20gogh&amp;ved=0ahUKEwizovji9eDiAhUCbVAKHSUEA2QQMwhYKAQwBA&amp;iact=mrc&amp;uact=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google.com/imgres?imgurl=https%3A%2F%2Fwww.torinoscienza.it%2Fsites%2Fdefault%2Ffiles%2Frisorse%2Fpersonaggi%2Fim%2Fniels_henrik_abel_pv.jpg&amp;imgrefurl=https%3A%2F%2Fwww.torinoscienza.it%2Fpersonaggi%2Fniels-henrik-abel&amp;docid=ZGdhfFapV88FfM&amp;tbnid=AI0cBQc1i_6RQM%3A&amp;vet=10ahUKEwj81qLf8-DiAhXCRBUIHR3yA18QMwhYKBAwEA..i&amp;w=175&amp;h=263&amp;hl=it&amp;bih=967&amp;biw=1920&amp;q=abel&amp;ved=0ahUKEwj81qLf8-DiAhXCRBUIHR3yA18QMwhYKBAwEA&amp;iact=mrc&amp;uact=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hyperlink" Target="https://www.google.com/imgres?imgurl=https%3A%2F%2Fgalois.com%2Fwp-content%2Fuploads%2F2014%2F06%2FEvariste_galois-480x480.jpg&amp;imgrefurl=https%3A%2F%2Fgalois.com%2Fteam%2Fevariste-galois%2F&amp;docid=7vJ6Mvtn7Z6DOM&amp;tbnid=Tb6IJYWlSaMInM%3A&amp;vet=10ahUKEwjl6NGU9ODiAhVhUBUIHZ2_B2MQMwg7KAEwAQ..i&amp;w=480&amp;h=480&amp;hl=it&amp;bih=967&amp;biw=1920&amp;q=galois&amp;ved=0ahUKEwjl6NGU9ODiAhVhUBUIHZ2_B2MQMwg7KAEwAQ&amp;iact=mrc&amp;uact=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google.it/imgres?imgurl=https%3A%2F%2Fblogphilosophica.files.wordpress.com%2F2018%2F09%2Fandrogino-amanda-lear-medium.jpg%3Fw%3D840&amp;imgrefurl=https%3A%2F%2Fblogphilosophica.wordpress.com%2F2018%2F09%2F12%2Fplatone-il-mito-dellandrogino-2%2F&amp;docid=eXEJtT8xD8hBPM&amp;tbnid=WXN1HpAF3RhgcM%3A&amp;vet=10ahUKEwj_6f2j9uDiAhWKKFAKHZMnBWoQMwhiKA8wDw..i&amp;w=516&amp;h=330&amp;bih=967&amp;biw=1920&amp;q=mito%20androgino&amp;ved=0ahUKEwj_6f2j9uDiAhWKKFAKHZMnBWoQMwhiKA8wDw&amp;iact=mrc&amp;uact=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uomo, persona, parete, fotografia&#10;&#10;Descrizione generata automaticamente">
            <a:extLst>
              <a:ext uri="{FF2B5EF4-FFF2-40B4-BE49-F238E27FC236}">
                <a16:creationId xmlns:a16="http://schemas.microsoft.com/office/drawing/2014/main" id="{83EA8DBC-C760-48F2-8993-0387A7A74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9" t="-10078" r="679" b="5010"/>
          <a:stretch/>
        </p:blipFill>
        <p:spPr>
          <a:xfrm>
            <a:off x="793102" y="-215910"/>
            <a:ext cx="4780186" cy="6172264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4C551C0-2333-4131-9BA5-1FF65EAA0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831"/>
            <a:ext cx="4669588" cy="5636523"/>
          </a:xfrm>
          <a:prstGeom prst="rect">
            <a:avLst/>
          </a:prstGeom>
        </p:spPr>
      </p:pic>
      <p:pic>
        <p:nvPicPr>
          <p:cNvPr id="2" name="Rimbaud   Il battello ebbro   letto da Luca Sirio Follini">
            <a:hlinkClick r:id="" action="ppaction://media"/>
            <a:extLst>
              <a:ext uri="{FF2B5EF4-FFF2-40B4-BE49-F238E27FC236}">
                <a16:creationId xmlns:a16="http://schemas.microsoft.com/office/drawing/2014/main" id="{D2B8F7E1-3720-423D-9AED-3388FD3755D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019" end="174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3173" y="59815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Risultati immagini per schopenhauer">
            <a:hlinkClick r:id="rId2"/>
            <a:extLst>
              <a:ext uri="{FF2B5EF4-FFF2-40B4-BE49-F238E27FC236}">
                <a16:creationId xmlns:a16="http://schemas.microsoft.com/office/drawing/2014/main" id="{720571E0-E4DF-49E1-863E-6CBFED519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7" y="394317"/>
            <a:ext cx="4976034" cy="27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Risultati immagini per nietzsche">
            <a:hlinkClick r:id="rId4"/>
            <a:extLst>
              <a:ext uri="{FF2B5EF4-FFF2-40B4-BE49-F238E27FC236}">
                <a16:creationId xmlns:a16="http://schemas.microsoft.com/office/drawing/2014/main" id="{1BB2F7A7-722E-4B37-8EDE-6AED4BB2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462" y="394316"/>
            <a:ext cx="3835115" cy="512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Risultati immagini per conflitto seconda guerra">
            <a:hlinkClick r:id="rId6"/>
            <a:extLst>
              <a:ext uri="{FF2B5EF4-FFF2-40B4-BE49-F238E27FC236}">
                <a16:creationId xmlns:a16="http://schemas.microsoft.com/office/drawing/2014/main" id="{F7F052B5-4A70-4CDA-8346-8C35CAB8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91" y="3326955"/>
            <a:ext cx="5210662" cy="33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08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01D4466-D77E-4757-AEB3-CD777704C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33199"/>
            <a:ext cx="3292524" cy="184381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acqua&#10;&#10;Descrizione generata automaticamente">
            <a:extLst>
              <a:ext uri="{FF2B5EF4-FFF2-40B4-BE49-F238E27FC236}">
                <a16:creationId xmlns:a16="http://schemas.microsoft.com/office/drawing/2014/main" id="{787E54E7-5986-4FA3-8D50-C2F06BEE1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5" y="3765299"/>
            <a:ext cx="3279025" cy="186904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cielo, fabbrica, fumo, treno&#10;&#10;Descrizione generata automaticamente">
            <a:extLst>
              <a:ext uri="{FF2B5EF4-FFF2-40B4-BE49-F238E27FC236}">
                <a16:creationId xmlns:a16="http://schemas.microsoft.com/office/drawing/2014/main" id="{EB8A59BE-47CD-47CF-867A-59BFC0936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76" y="1487802"/>
            <a:ext cx="6184580" cy="38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Risultati immagini per tumberg">
            <a:hlinkClick r:id="rId2"/>
            <a:extLst>
              <a:ext uri="{FF2B5EF4-FFF2-40B4-BE49-F238E27FC236}">
                <a16:creationId xmlns:a16="http://schemas.microsoft.com/office/drawing/2014/main" id="{6820DF0E-AE25-4015-9D77-A51152CC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48584"/>
            <a:ext cx="5294716" cy="336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persona, tenendo, mano&#10;&#10;Descrizione generata automaticamente">
            <a:extLst>
              <a:ext uri="{FF2B5EF4-FFF2-40B4-BE49-F238E27FC236}">
                <a16:creationId xmlns:a16="http://schemas.microsoft.com/office/drawing/2014/main" id="{7136FD61-F47F-4331-9968-70D56AE45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143781"/>
            <a:ext cx="5294715" cy="45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0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interni, cane, tavolo&#10;&#10;Descrizione generata automaticamente">
            <a:extLst>
              <a:ext uri="{FF2B5EF4-FFF2-40B4-BE49-F238E27FC236}">
                <a16:creationId xmlns:a16="http://schemas.microsoft.com/office/drawing/2014/main" id="{A7558A47-592D-4896-83FB-A6D33BB60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47865"/>
            <a:ext cx="5486400" cy="3657600"/>
          </a:xfrm>
          <a:prstGeom prst="rect">
            <a:avLst/>
          </a:prstGeom>
        </p:spPr>
      </p:pic>
      <p:pic>
        <p:nvPicPr>
          <p:cNvPr id="15" name="Immagine 14" descr="Immagine che contiene interni, sedendo, parete&#10;&#10;Descrizione generata automaticamente">
            <a:extLst>
              <a:ext uri="{FF2B5EF4-FFF2-40B4-BE49-F238E27FC236}">
                <a16:creationId xmlns:a16="http://schemas.microsoft.com/office/drawing/2014/main" id="{BEC1DB9A-FC2B-4D10-A083-247F7377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8" y="688910"/>
            <a:ext cx="4208797" cy="403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0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persona, edificio, cielo, esterni&#10;&#10;Descrizione generata automaticamente">
            <a:extLst>
              <a:ext uri="{FF2B5EF4-FFF2-40B4-BE49-F238E27FC236}">
                <a16:creationId xmlns:a16="http://schemas.microsoft.com/office/drawing/2014/main" id="{7C69C4D0-6AFC-4DB1-BE78-C04EBDF48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9" y="354175"/>
            <a:ext cx="7755294" cy="4058604"/>
          </a:xfrm>
          <a:prstGeom prst="rect">
            <a:avLst/>
          </a:prstGeom>
        </p:spPr>
      </p:pic>
      <p:pic>
        <p:nvPicPr>
          <p:cNvPr id="1027" name="Picture 3" descr="Risultati immagini per bruno rogo">
            <a:hlinkClick r:id="rId3"/>
            <a:extLst>
              <a:ext uri="{FF2B5EF4-FFF2-40B4-BE49-F238E27FC236}">
                <a16:creationId xmlns:a16="http://schemas.microsoft.com/office/drawing/2014/main" id="{EBC54284-E153-4549-8211-0A9E13204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5" r="1026"/>
          <a:stretch/>
        </p:blipFill>
        <p:spPr bwMode="auto">
          <a:xfrm>
            <a:off x="8262471" y="439591"/>
            <a:ext cx="3294788" cy="39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87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Risultati immagini per spleen baudelaire">
            <a:hlinkClick r:id="rId2"/>
            <a:extLst>
              <a:ext uri="{FF2B5EF4-FFF2-40B4-BE49-F238E27FC236}">
                <a16:creationId xmlns:a16="http://schemas.microsoft.com/office/drawing/2014/main" id="{18856062-E0A0-4A3E-B893-8014A9589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06" y="3589840"/>
            <a:ext cx="5213668" cy="312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cravatta, uomo, persona, indossando&#10;&#10;Descrizione generata automaticamente">
            <a:extLst>
              <a:ext uri="{FF2B5EF4-FFF2-40B4-BE49-F238E27FC236}">
                <a16:creationId xmlns:a16="http://schemas.microsoft.com/office/drawing/2014/main" id="{DF58AC8F-4F34-4FA2-BCE9-B39997B36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51801"/>
            <a:ext cx="6256401" cy="3128201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02A3DA9-F922-49C8-91E5-F1F952526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737" y="402231"/>
            <a:ext cx="4143311" cy="60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4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2B8F3ED-565E-457B-AAF1-FA8BBAA9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0" y="1123527"/>
            <a:ext cx="3246383" cy="460480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Risultati immagini per battello ebbro">
            <a:hlinkClick r:id="rId3"/>
            <a:extLst>
              <a:ext uri="{FF2B5EF4-FFF2-40B4-BE49-F238E27FC236}">
                <a16:creationId xmlns:a16="http://schemas.microsoft.com/office/drawing/2014/main" id="{2858F718-78E8-45B4-B654-226A8311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2118058"/>
            <a:ext cx="3537345" cy="261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abbigliamento, fotografia, uomo, cravatta&#10;&#10;Descrizione generata automaticamente">
            <a:extLst>
              <a:ext uri="{FF2B5EF4-FFF2-40B4-BE49-F238E27FC236}">
                <a16:creationId xmlns:a16="http://schemas.microsoft.com/office/drawing/2014/main" id="{781F3915-E2A8-4394-8EF6-77FAE95A3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194755"/>
            <a:ext cx="3517120" cy="446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1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7BC7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Risultati immagini per van gogh">
            <a:hlinkClick r:id="rId2"/>
            <a:extLst>
              <a:ext uri="{FF2B5EF4-FFF2-40B4-BE49-F238E27FC236}">
                <a16:creationId xmlns:a16="http://schemas.microsoft.com/office/drawing/2014/main" id="{0FD7E3C3-DED0-478C-BA96-F86DD6FF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778026"/>
            <a:ext cx="3854945" cy="220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7BC7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7" name="Picture 7" descr="Risultati immagini per van gogh">
            <a:hlinkClick r:id="rId4"/>
            <a:extLst>
              <a:ext uri="{FF2B5EF4-FFF2-40B4-BE49-F238E27FC236}">
                <a16:creationId xmlns:a16="http://schemas.microsoft.com/office/drawing/2014/main" id="{B1F65CE3-659C-43A8-A444-71EF35DB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3904625"/>
            <a:ext cx="3854945" cy="215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 descr="Risultati immagini per van gogh">
            <a:hlinkClick r:id="rId6"/>
            <a:extLst>
              <a:ext uri="{FF2B5EF4-FFF2-40B4-BE49-F238E27FC236}">
                <a16:creationId xmlns:a16="http://schemas.microsoft.com/office/drawing/2014/main" id="{333F7837-B7D7-4720-996F-049B834CF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4764" y="788951"/>
            <a:ext cx="6410084" cy="529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44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Risultati immagini per abel">
            <a:hlinkClick r:id="rId2"/>
            <a:extLst>
              <a:ext uri="{FF2B5EF4-FFF2-40B4-BE49-F238E27FC236}">
                <a16:creationId xmlns:a16="http://schemas.microsoft.com/office/drawing/2014/main" id="{438B8F23-C00D-4B4C-9959-EC11088C4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316"/>
          <a:stretch/>
        </p:blipFill>
        <p:spPr bwMode="auto">
          <a:xfrm>
            <a:off x="321733" y="321732"/>
            <a:ext cx="436727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Risultati immagini per galois">
            <a:hlinkClick r:id="rId4"/>
            <a:extLst>
              <a:ext uri="{FF2B5EF4-FFF2-40B4-BE49-F238E27FC236}">
                <a16:creationId xmlns:a16="http://schemas.microsoft.com/office/drawing/2014/main" id="{C6A8349E-5DD0-4F07-BC2E-23F42F65A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r="2" b="6445"/>
          <a:stretch/>
        </p:blipFill>
        <p:spPr bwMode="auto">
          <a:xfrm>
            <a:off x="4772525" y="321732"/>
            <a:ext cx="7097742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78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Risultati immagini per mito androgino">
            <a:hlinkClick r:id="rId2"/>
            <a:extLst>
              <a:ext uri="{FF2B5EF4-FFF2-40B4-BE49-F238E27FC236}">
                <a16:creationId xmlns:a16="http://schemas.microsoft.com/office/drawing/2014/main" id="{09017247-3D9D-4A60-AD4A-FAC11E621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5" y="1915258"/>
            <a:ext cx="4742993" cy="302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49" name="Straight Connector 71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374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310CE9-25DD-4922-9132-BC05565DB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40" y="1652921"/>
            <a:ext cx="4728015" cy="35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80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cravatta, uomo, persona, parete&#10;&#10;Descrizione generata automaticamente">
            <a:extLst>
              <a:ext uri="{FF2B5EF4-FFF2-40B4-BE49-F238E27FC236}">
                <a16:creationId xmlns:a16="http://schemas.microsoft.com/office/drawing/2014/main" id="{5CC786FF-4EE9-460D-ADBC-3034BB86E3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7" b="-2"/>
          <a:stretch/>
        </p:blipFill>
        <p:spPr>
          <a:xfrm>
            <a:off x="20" y="1"/>
            <a:ext cx="605025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</p:spPr>
      </p:pic>
      <p:pic>
        <p:nvPicPr>
          <p:cNvPr id="15" name="Immagine 14" descr="Immagine che contiene persona, uomo, tuta, fotografia&#10;&#10;Descrizione generata automaticamente">
            <a:extLst>
              <a:ext uri="{FF2B5EF4-FFF2-40B4-BE49-F238E27FC236}">
                <a16:creationId xmlns:a16="http://schemas.microsoft.com/office/drawing/2014/main" id="{4735689F-9C83-4791-88B7-DC8BFE48F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2" r="-1" b="40077"/>
          <a:stretch/>
        </p:blipFill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EBC4951-8A8D-4717-BDCC-7A6E8F5AB1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2" r="2" b="11316"/>
          <a:stretch/>
        </p:blipFill>
        <p:spPr>
          <a:xfrm>
            <a:off x="20" y="3489159"/>
            <a:ext cx="605025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</p:spPr>
      </p:pic>
      <p:pic>
        <p:nvPicPr>
          <p:cNvPr id="9" name="Immagine 8" descr="Immagine che contiene persona, uomo, edificio, occhiali&#10;&#10;Descrizione generata automaticamente">
            <a:extLst>
              <a:ext uri="{FF2B5EF4-FFF2-40B4-BE49-F238E27FC236}">
                <a16:creationId xmlns:a16="http://schemas.microsoft.com/office/drawing/2014/main" id="{51363C1B-649E-4B0A-91A8-D5374EF48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6" r="2" b="5325"/>
          <a:stretch/>
        </p:blipFill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7E86FDA-7635-4B12-BFAB-9447676C06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" r="2" b="2"/>
          <a:stretch/>
        </p:blipFill>
        <p:spPr>
          <a:xfrm>
            <a:off x="3983736" y="1918638"/>
            <a:ext cx="4224528" cy="30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473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12</Slides>
  <Notes>0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</dc:creator>
  <cp:lastModifiedBy>Silvana Citro</cp:lastModifiedBy>
  <cp:revision>4</cp:revision>
  <dcterms:created xsi:type="dcterms:W3CDTF">2019-06-11T08:02:37Z</dcterms:created>
  <dcterms:modified xsi:type="dcterms:W3CDTF">2019-06-11T14:01:29Z</dcterms:modified>
  <cp:contentStatus>Finale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